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7" r:id="rId4"/>
    <p:sldId id="265" r:id="rId5"/>
    <p:sldId id="258" r:id="rId6"/>
    <p:sldId id="259" r:id="rId7"/>
    <p:sldId id="260" r:id="rId8"/>
    <p:sldId id="266" r:id="rId9"/>
    <p:sldId id="261" r:id="rId10"/>
    <p:sldId id="262" r:id="rId11"/>
    <p:sldId id="263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05"/>
  </p:normalViewPr>
  <p:slideViewPr>
    <p:cSldViewPr snapToGrid="0" snapToObjects="1">
      <p:cViewPr varScale="1">
        <p:scale>
          <a:sx n="107" d="100"/>
          <a:sy n="107" d="100"/>
        </p:scale>
        <p:origin x="176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BATO: Biratnagar adaptive Traffic Optimization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“A system that thinks with the city” </a:t>
            </a:r>
          </a:p>
          <a:p>
            <a:pPr marL="0" indent="0">
              <a:buNone/>
            </a:pPr>
            <a:endParaRPr lang="en-US" dirty="0"/>
          </a:p>
          <a:p>
            <a:r>
              <a:rPr dirty="0"/>
              <a:t>Group Members:</a:t>
            </a:r>
          </a:p>
          <a:p>
            <a:r>
              <a:rPr lang="en-US" sz="2000" dirty="0"/>
              <a:t>Alisha </a:t>
            </a:r>
            <a:r>
              <a:rPr lang="en-US" sz="2000" dirty="0" err="1"/>
              <a:t>Sigdel</a:t>
            </a:r>
            <a:endParaRPr lang="en-US" sz="2000" dirty="0"/>
          </a:p>
          <a:p>
            <a:r>
              <a:rPr lang="en-US" sz="2000" dirty="0" err="1"/>
              <a:t>Amsu</a:t>
            </a:r>
            <a:r>
              <a:rPr lang="en-US" sz="2000" dirty="0"/>
              <a:t> Thapa</a:t>
            </a:r>
          </a:p>
          <a:p>
            <a:r>
              <a:rPr lang="en-US" sz="2000" dirty="0"/>
              <a:t>Sara </a:t>
            </a:r>
            <a:r>
              <a:rPr lang="en-US" sz="2000" dirty="0" err="1"/>
              <a:t>Ghimere</a:t>
            </a:r>
            <a:r>
              <a:rPr lang="en-US" sz="2000" dirty="0"/>
              <a:t> </a:t>
            </a:r>
            <a:r>
              <a:rPr lang="en-US" sz="2000" dirty="0" err="1"/>
              <a:t>Kshetri</a:t>
            </a:r>
            <a:endParaRPr sz="2000" dirty="0"/>
          </a:p>
          <a:p>
            <a:r>
              <a:rPr lang="en-US" sz="2000" dirty="0" err="1"/>
              <a:t>Samip</a:t>
            </a:r>
            <a:r>
              <a:rPr lang="en-US" sz="2000" dirty="0"/>
              <a:t> </a:t>
            </a:r>
            <a:r>
              <a:rPr lang="en-US" sz="2000" dirty="0" err="1"/>
              <a:t>Regmi</a:t>
            </a:r>
            <a:endParaRPr sz="2000" dirty="0"/>
          </a:p>
          <a:p>
            <a:pPr marL="0" indent="0">
              <a:buNone/>
            </a:pPr>
            <a:endParaRPr dirty="0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B35EA1CC-264F-4593-B642-E80F60EE6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640" y="2291938"/>
            <a:ext cx="4785725" cy="429146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Why People Will Use It +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dirty="0"/>
              <a:t>Improves emergency response</a:t>
            </a:r>
          </a:p>
          <a:p>
            <a:r>
              <a:rPr dirty="0"/>
              <a:t> Reduces confusion</a:t>
            </a:r>
            <a:endParaRPr lang="en-US" dirty="0"/>
          </a:p>
          <a:p>
            <a:r>
              <a:rPr lang="en-US" dirty="0"/>
              <a:t>Saves time and fuel</a:t>
            </a:r>
            <a:endParaRPr dirty="0"/>
          </a:p>
          <a:p>
            <a:endParaRPr dirty="0"/>
          </a:p>
          <a:p>
            <a:r>
              <a:rPr dirty="0"/>
              <a:t>Algorithm:</a:t>
            </a:r>
          </a:p>
          <a:p>
            <a:pPr marL="0" indent="0">
              <a:buNone/>
            </a:pPr>
            <a:r>
              <a:rPr dirty="0"/>
              <a:t>1. Data collection</a:t>
            </a:r>
          </a:p>
          <a:p>
            <a:pPr marL="0" indent="0">
              <a:buNone/>
            </a:pPr>
            <a:r>
              <a:rPr dirty="0"/>
              <a:t>2. Priority weighting</a:t>
            </a:r>
          </a:p>
          <a:p>
            <a:pPr marL="0" indent="0">
              <a:buNone/>
            </a:pPr>
            <a:r>
              <a:rPr dirty="0"/>
              <a:t>3. Route ranking</a:t>
            </a:r>
          </a:p>
          <a:p>
            <a:pPr marL="0" indent="0">
              <a:buNone/>
            </a:pPr>
            <a:r>
              <a:rPr dirty="0"/>
              <a:t>4. Continuous updates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 Cities are dynamic</a:t>
            </a:r>
          </a:p>
          <a:p>
            <a:r>
              <a:rPr dirty="0"/>
              <a:t> Static systems fail</a:t>
            </a:r>
          </a:p>
          <a:p>
            <a:r>
              <a:rPr dirty="0"/>
              <a:t> Adaptive systems succeed</a:t>
            </a:r>
          </a:p>
          <a:p>
            <a:endParaRPr dirty="0"/>
          </a:p>
          <a:p>
            <a:r>
              <a:rPr lang="en-US" dirty="0"/>
              <a:t>BATO</a:t>
            </a:r>
            <a:r>
              <a:rPr dirty="0"/>
              <a:t> turns traffic chaos into intelligent decisions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Problem Statement – Anil’s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 Roads change suddenly (rain, construction, congestion)</a:t>
            </a:r>
          </a:p>
          <a:p>
            <a:r>
              <a:rPr dirty="0"/>
              <a:t> Ambulances arrive late</a:t>
            </a:r>
          </a:p>
          <a:p>
            <a:r>
              <a:rPr dirty="0"/>
              <a:t> Delivery services waste time</a:t>
            </a:r>
          </a:p>
          <a:p>
            <a:r>
              <a:rPr dirty="0"/>
              <a:t> Vendors lose customers</a:t>
            </a:r>
          </a:p>
          <a:p>
            <a:r>
              <a:rPr dirty="0"/>
              <a:t>Existing systems show only fastest route</a:t>
            </a:r>
          </a:p>
          <a:p>
            <a:r>
              <a:rPr dirty="0"/>
              <a:t>No reliability or priority-based routing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AB379-2EA7-E1D5-0290-093335238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6513"/>
            <a:ext cx="8229600" cy="1143000"/>
          </a:xfrm>
        </p:spPr>
        <p:txBody>
          <a:bodyPr/>
          <a:lstStyle/>
          <a:p>
            <a:r>
              <a:rPr lang="en-NP" dirty="0"/>
              <a:t>Facts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92C7F-3907-C799-0A75-5DE6282E9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The Problem Statement: "In the first 5 months of this year, 191 people died on </a:t>
            </a:r>
            <a:r>
              <a:rPr lang="en-US" dirty="0" err="1"/>
              <a:t>Koshi's</a:t>
            </a:r>
            <a:r>
              <a:rPr lang="en-US" dirty="0"/>
              <a:t> roads. In Biratnagar, a 10-minute commute now takes 30 minutes. We are losing lives and productivity to a system that doesn't adapt."</a:t>
            </a:r>
          </a:p>
          <a:p>
            <a:r>
              <a:rPr lang="en-US" dirty="0"/>
              <a:t>The E-Rickshaw Justification: With 50,000 daily commuters using e-safaris, they are the backbone of Biratnagar.</a:t>
            </a:r>
          </a:p>
        </p:txBody>
      </p:sp>
    </p:spTree>
    <p:extLst>
      <p:ext uri="{BB962C8B-B14F-4D97-AF65-F5344CB8AC3E}">
        <p14:creationId xmlns:p14="http://schemas.microsoft.com/office/powerpoint/2010/main" val="3601850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20FE4-8D5C-6E77-FC9F-1AFD5135F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P" dirty="0"/>
              <a:t>Existing Services For Biratnagar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985BB-29DD-38D5-503A-56D9BD608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P" sz="2400" dirty="0"/>
              <a:t>Nagarik App :Driving License ,Traffic Fine</a:t>
            </a:r>
          </a:p>
          <a:p>
            <a:r>
              <a:rPr lang="en-NP" sz="2400" dirty="0"/>
              <a:t>DOTM: Access to Vehcile bluebook</a:t>
            </a:r>
          </a:p>
          <a:p>
            <a:r>
              <a:rPr lang="en-NP" sz="2400" dirty="0"/>
              <a:t>Ride Sharing Apps: booking transportation</a:t>
            </a:r>
          </a:p>
          <a:p>
            <a:r>
              <a:rPr lang="en-NP" sz="2400" dirty="0"/>
              <a:t>Traffic Police Nepal App</a:t>
            </a:r>
          </a:p>
          <a:p>
            <a:pPr marL="0" indent="0">
              <a:buNone/>
            </a:pPr>
            <a:endParaRPr lang="en-NP" sz="2400" dirty="0"/>
          </a:p>
          <a:p>
            <a:pPr marL="0" indent="0">
              <a:buNone/>
            </a:pPr>
            <a:r>
              <a:rPr lang="en-NP" dirty="0"/>
              <a:t>What’s Lacking? </a:t>
            </a:r>
          </a:p>
          <a:p>
            <a:r>
              <a:rPr lang="en-NP" sz="2400" dirty="0"/>
              <a:t>Real Time flow/regulation </a:t>
            </a:r>
          </a:p>
          <a:p>
            <a:r>
              <a:rPr lang="en-US" sz="2400" dirty="0"/>
              <a:t>D</a:t>
            </a:r>
            <a:r>
              <a:rPr lang="en-NP" sz="2400" dirty="0"/>
              <a:t>edicated GPS based Traffic Flow</a:t>
            </a:r>
          </a:p>
          <a:p>
            <a:r>
              <a:rPr lang="en-NP" sz="2400" dirty="0"/>
              <a:t>Existing App use old Zonal System</a:t>
            </a:r>
          </a:p>
        </p:txBody>
      </p:sp>
    </p:spTree>
    <p:extLst>
      <p:ext uri="{BB962C8B-B14F-4D97-AF65-F5344CB8AC3E}">
        <p14:creationId xmlns:p14="http://schemas.microsoft.com/office/powerpoint/2010/main" val="1469016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Why We Chose This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 One route cannot serve all users</a:t>
            </a:r>
          </a:p>
          <a:p>
            <a:r>
              <a:rPr dirty="0"/>
              <a:t>Different priorities for ambulance, vendor, delivery</a:t>
            </a:r>
          </a:p>
          <a:p>
            <a:r>
              <a:rPr dirty="0"/>
              <a:t> Uses real-time </a:t>
            </a:r>
            <a:r>
              <a:rPr lang="en-US" dirty="0"/>
              <a:t>Data</a:t>
            </a:r>
          </a:p>
          <a:p>
            <a:r>
              <a:rPr dirty="0"/>
              <a:t>Practical for areas like</a:t>
            </a:r>
            <a:r>
              <a:rPr lang="en-US" dirty="0"/>
              <a:t> </a:t>
            </a:r>
            <a:r>
              <a:rPr lang="en-US" dirty="0" err="1"/>
              <a:t>Bargachi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 the System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 GPS data</a:t>
            </a:r>
          </a:p>
          <a:p>
            <a:r>
              <a:rPr lang="en-US" dirty="0"/>
              <a:t> Traffic police updates</a:t>
            </a:r>
          </a:p>
          <a:p>
            <a:r>
              <a:rPr lang="en-US" dirty="0"/>
              <a:t> Construction reports</a:t>
            </a:r>
          </a:p>
          <a:p>
            <a:r>
              <a:rPr lang="en-US" dirty="0"/>
              <a:t> Citizen feedback</a:t>
            </a:r>
          </a:p>
          <a:p>
            <a:r>
              <a:rPr dirty="0"/>
              <a:t> Dynamic decision-making</a:t>
            </a:r>
            <a:endParaRPr lang="en-US" dirty="0"/>
          </a:p>
          <a:p>
            <a:r>
              <a:rPr lang="en-NP" dirty="0"/>
              <a:t>Role based access Control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Key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 Real-time route updates</a:t>
            </a:r>
          </a:p>
          <a:p>
            <a:r>
              <a:rPr dirty="0"/>
              <a:t> User-based modes</a:t>
            </a:r>
          </a:p>
          <a:p>
            <a:r>
              <a:rPr dirty="0"/>
              <a:t> Road reliability score</a:t>
            </a:r>
          </a:p>
          <a:p>
            <a:r>
              <a:rPr dirty="0"/>
              <a:t> Multiple route options</a:t>
            </a:r>
          </a:p>
          <a:p>
            <a:r>
              <a:rPr dirty="0"/>
              <a:t> Decision explanation</a:t>
            </a:r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798E4C3A-6A15-A8D7-84D2-A4F4AD04E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881" y="2493819"/>
            <a:ext cx="3912919" cy="343196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05E00-0A46-7D9C-732F-C6AE6A6F7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P" dirty="0"/>
              <a:t>Tools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95AEE-25A2-C27A-8AA4-66F36E0B7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P" dirty="0"/>
              <a:t>ExpressJs</a:t>
            </a:r>
          </a:p>
          <a:p>
            <a:r>
              <a:rPr lang="en-NP" dirty="0"/>
              <a:t>Socket</a:t>
            </a:r>
          </a:p>
          <a:p>
            <a:r>
              <a:rPr lang="en-NP" dirty="0"/>
              <a:t>Openleaflet map</a:t>
            </a:r>
          </a:p>
          <a:p>
            <a:endParaRPr lang="en-NP" dirty="0"/>
          </a:p>
          <a:p>
            <a:endParaRPr lang="en-NP" dirty="0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A78ED06D-94D4-D5B1-AA0B-707C2B27A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6050" y="1600200"/>
            <a:ext cx="3098244" cy="309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68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System Demo (Concept)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 Select user type</a:t>
            </a:r>
          </a:p>
          <a:p>
            <a:r>
              <a:rPr dirty="0"/>
              <a:t> System analyzes conditions</a:t>
            </a:r>
          </a:p>
          <a:p>
            <a:r>
              <a:rPr dirty="0"/>
              <a:t> Routes ranked by priority</a:t>
            </a:r>
          </a:p>
          <a:p>
            <a:r>
              <a:rPr dirty="0"/>
              <a:t> User chooses best option</a:t>
            </a:r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71D8754E-73BA-05B6-1511-69BB1386B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739" y="2930266"/>
            <a:ext cx="3098244" cy="309824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336</Words>
  <Application>Microsoft Macintosh PowerPoint</Application>
  <PresentationFormat>On-screen Show (4:3)</PresentationFormat>
  <Paragraphs>71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BATO: Biratnagar adaptive Traffic Optimization</vt:lpstr>
      <vt:lpstr>Problem Statement – Anil’s Story</vt:lpstr>
      <vt:lpstr>Facts </vt:lpstr>
      <vt:lpstr>Existing Services For Biratnagar</vt:lpstr>
      <vt:lpstr>Why We Chose This Solution</vt:lpstr>
      <vt:lpstr>How the System Works</vt:lpstr>
      <vt:lpstr>Key Features</vt:lpstr>
      <vt:lpstr>Tools Used</vt:lpstr>
      <vt:lpstr>System Demo (Concept)</vt:lpstr>
      <vt:lpstr>Why People Will Use It + Algorithm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BATO: Biratnagar adaptive Traffic Optimization</dc:title>
  <dc:subject/>
  <dc:creator/>
  <cp:keywords/>
  <dc:description>generated using python-pptx</dc:description>
  <cp:lastModifiedBy>Amsu Thapa</cp:lastModifiedBy>
  <cp:revision>17</cp:revision>
  <dcterms:created xsi:type="dcterms:W3CDTF">2013-01-27T09:14:16Z</dcterms:created>
  <dcterms:modified xsi:type="dcterms:W3CDTF">2025-12-27T07:10:25Z</dcterms:modified>
  <cp:category/>
</cp:coreProperties>
</file>